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57.png"/><Relationship Id="rId5" Type="http://schemas.openxmlformats.org/officeDocument/2006/relationships/image" Target="../media/image155.png"/><Relationship Id="rId10" Type="http://schemas.openxmlformats.org/officeDocument/2006/relationships/image" Target="../media/image133.png"/><Relationship Id="rId4" Type="http://schemas.openxmlformats.org/officeDocument/2006/relationships/image" Target="../media/image37.png"/><Relationship Id="rId9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2.png"/><Relationship Id="rId21" Type="http://schemas.openxmlformats.org/officeDocument/2006/relationships/image" Target="../media/image171.png"/><Relationship Id="rId7" Type="http://schemas.openxmlformats.org/officeDocument/2006/relationships/image" Target="../media/image160.png"/><Relationship Id="rId12" Type="http://schemas.openxmlformats.org/officeDocument/2006/relationships/image" Target="../media/image14.png"/><Relationship Id="rId17" Type="http://schemas.openxmlformats.org/officeDocument/2006/relationships/image" Target="../media/image167.png"/><Relationship Id="rId2" Type="http://schemas.openxmlformats.org/officeDocument/2006/relationships/image" Target="../media/image1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3.png"/><Relationship Id="rId5" Type="http://schemas.openxmlformats.org/officeDocument/2006/relationships/image" Target="../media/image158.png"/><Relationship Id="rId15" Type="http://schemas.openxmlformats.org/officeDocument/2006/relationships/image" Target="../media/image165.png"/><Relationship Id="rId10" Type="http://schemas.openxmlformats.org/officeDocument/2006/relationships/image" Target="../media/image53.png"/><Relationship Id="rId19" Type="http://schemas.openxmlformats.org/officeDocument/2006/relationships/image" Target="../media/image169.png"/><Relationship Id="rId4" Type="http://schemas.openxmlformats.org/officeDocument/2006/relationships/image" Target="../media/image37.png"/><Relationship Id="rId9" Type="http://schemas.openxmlformats.org/officeDocument/2006/relationships/image" Target="../media/image162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3.png"/><Relationship Id="rId12" Type="http://schemas.openxmlformats.org/officeDocument/2006/relationships/image" Target="../media/image1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11" Type="http://schemas.openxmlformats.org/officeDocument/2006/relationships/image" Target="../media/image175.png"/><Relationship Id="rId5" Type="http://schemas.openxmlformats.org/officeDocument/2006/relationships/image" Target="../media/image2.png"/><Relationship Id="rId10" Type="http://schemas.openxmlformats.org/officeDocument/2006/relationships/image" Target="../media/image174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8.png"/><Relationship Id="rId4" Type="http://schemas.openxmlformats.org/officeDocument/2006/relationships/image" Target="../media/image37.png"/><Relationship Id="rId9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8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37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41.png"/><Relationship Id="rId26" Type="http://schemas.openxmlformats.org/officeDocument/2006/relationships/image" Target="../media/image89.png"/><Relationship Id="rId3" Type="http://schemas.openxmlformats.org/officeDocument/2006/relationships/image" Target="../media/image2.png"/><Relationship Id="rId21" Type="http://schemas.openxmlformats.org/officeDocument/2006/relationships/image" Target="../media/image84.png"/><Relationship Id="rId7" Type="http://schemas.openxmlformats.org/officeDocument/2006/relationships/image" Target="../media/image37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42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54.png"/><Relationship Id="rId24" Type="http://schemas.openxmlformats.org/officeDocument/2006/relationships/image" Target="../media/image87.png"/><Relationship Id="rId5" Type="http://schemas.openxmlformats.org/officeDocument/2006/relationships/image" Target="../media/image14.png"/><Relationship Id="rId15" Type="http://schemas.openxmlformats.org/officeDocument/2006/relationships/image" Target="../media/image81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7.png"/><Relationship Id="rId19" Type="http://schemas.openxmlformats.org/officeDocument/2006/relationships/image" Target="../media/image53.png"/><Relationship Id="rId31" Type="http://schemas.openxmlformats.org/officeDocument/2006/relationships/image" Target="../media/image94.png"/><Relationship Id="rId4" Type="http://schemas.openxmlformats.org/officeDocument/2006/relationships/image" Target="../media/image13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26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53.png"/><Relationship Id="rId7" Type="http://schemas.openxmlformats.org/officeDocument/2006/relationships/image" Target="../media/image37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5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1.png"/><Relationship Id="rId20" Type="http://schemas.openxmlformats.org/officeDocument/2006/relationships/image" Target="../media/image41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54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openxmlformats.org/officeDocument/2006/relationships/image" Target="../media/image14.png"/><Relationship Id="rId15" Type="http://schemas.openxmlformats.org/officeDocument/2006/relationships/image" Target="../media/image100.png"/><Relationship Id="rId23" Type="http://schemas.openxmlformats.org/officeDocument/2006/relationships/image" Target="../media/image84.png"/><Relationship Id="rId28" Type="http://schemas.openxmlformats.org/officeDocument/2006/relationships/image" Target="../media/image107.png"/><Relationship Id="rId10" Type="http://schemas.openxmlformats.org/officeDocument/2006/relationships/image" Target="../media/image77.png"/><Relationship Id="rId19" Type="http://schemas.openxmlformats.org/officeDocument/2006/relationships/image" Target="../media/image83.png"/><Relationship Id="rId31" Type="http://schemas.openxmlformats.org/officeDocument/2006/relationships/image" Target="../media/image110.png"/><Relationship Id="rId4" Type="http://schemas.openxmlformats.org/officeDocument/2006/relationships/image" Target="../media/image13.png"/><Relationship Id="rId9" Type="http://schemas.openxmlformats.org/officeDocument/2006/relationships/image" Target="../media/image97.png"/><Relationship Id="rId14" Type="http://schemas.openxmlformats.org/officeDocument/2006/relationships/image" Target="../media/image99.png"/><Relationship Id="rId22" Type="http://schemas.openxmlformats.org/officeDocument/2006/relationships/image" Target="../media/image42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2.png"/><Relationship Id="rId21" Type="http://schemas.openxmlformats.org/officeDocument/2006/relationships/image" Target="../media/image126.png"/><Relationship Id="rId7" Type="http://schemas.openxmlformats.org/officeDocument/2006/relationships/image" Target="../media/image41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12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5" Type="http://schemas.openxmlformats.org/officeDocument/2006/relationships/image" Target="../media/image112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4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4.png"/><Relationship Id="rId4" Type="http://schemas.openxmlformats.org/officeDocument/2006/relationships/image" Target="../media/image3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.png"/><Relationship Id="rId30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36.png"/><Relationship Id="rId26" Type="http://schemas.openxmlformats.org/officeDocument/2006/relationships/image" Target="../media/image131.png"/><Relationship Id="rId3" Type="http://schemas.openxmlformats.org/officeDocument/2006/relationships/image" Target="../media/image2.png"/><Relationship Id="rId21" Type="http://schemas.openxmlformats.org/officeDocument/2006/relationships/image" Target="../media/image139.png"/><Relationship Id="rId7" Type="http://schemas.openxmlformats.org/officeDocument/2006/relationships/image" Target="../media/image41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43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138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42.png"/><Relationship Id="rId5" Type="http://schemas.openxmlformats.org/officeDocument/2006/relationships/image" Target="../media/image135.png"/><Relationship Id="rId15" Type="http://schemas.openxmlformats.org/officeDocument/2006/relationships/image" Target="../media/image121.png"/><Relationship Id="rId23" Type="http://schemas.openxmlformats.org/officeDocument/2006/relationships/image" Target="../media/image141.png"/><Relationship Id="rId28" Type="http://schemas.openxmlformats.org/officeDocument/2006/relationships/image" Target="../media/image14.png"/><Relationship Id="rId10" Type="http://schemas.openxmlformats.org/officeDocument/2006/relationships/image" Target="../media/image116.png"/><Relationship Id="rId19" Type="http://schemas.openxmlformats.org/officeDocument/2006/relationships/image" Target="../media/image137.png"/><Relationship Id="rId31" Type="http://schemas.openxmlformats.org/officeDocument/2006/relationships/image" Target="../media/image145.png"/><Relationship Id="rId4" Type="http://schemas.openxmlformats.org/officeDocument/2006/relationships/image" Target="../media/image3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40.png"/><Relationship Id="rId27" Type="http://schemas.openxmlformats.org/officeDocument/2006/relationships/image" Target="../media/image13.png"/><Relationship Id="rId30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47.png"/><Relationship Id="rId26" Type="http://schemas.openxmlformats.org/officeDocument/2006/relationships/image" Target="../media/image131.png"/><Relationship Id="rId3" Type="http://schemas.openxmlformats.org/officeDocument/2006/relationships/image" Target="../media/image2.png"/><Relationship Id="rId21" Type="http://schemas.openxmlformats.org/officeDocument/2006/relationships/image" Target="../media/image126.png"/><Relationship Id="rId7" Type="http://schemas.openxmlformats.org/officeDocument/2006/relationships/image" Target="../media/image41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52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149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24" Type="http://schemas.openxmlformats.org/officeDocument/2006/relationships/image" Target="../media/image151.png"/><Relationship Id="rId5" Type="http://schemas.openxmlformats.org/officeDocument/2006/relationships/image" Target="../media/image146.png"/><Relationship Id="rId15" Type="http://schemas.openxmlformats.org/officeDocument/2006/relationships/image" Target="../media/image121.png"/><Relationship Id="rId23" Type="http://schemas.openxmlformats.org/officeDocument/2006/relationships/image" Target="../media/image150.png"/><Relationship Id="rId28" Type="http://schemas.openxmlformats.org/officeDocument/2006/relationships/image" Target="../media/image14.png"/><Relationship Id="rId10" Type="http://schemas.openxmlformats.org/officeDocument/2006/relationships/image" Target="../media/image116.png"/><Relationship Id="rId19" Type="http://schemas.openxmlformats.org/officeDocument/2006/relationships/image" Target="../media/image148.png"/><Relationship Id="rId31" Type="http://schemas.openxmlformats.org/officeDocument/2006/relationships/image" Target="../media/image154.png"/><Relationship Id="rId4" Type="http://schemas.openxmlformats.org/officeDocument/2006/relationships/image" Target="../media/image3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.png"/><Relationship Id="rId30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90600"/>
            <a:ext cx="158496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001000"/>
            <a:ext cx="158496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347200"/>
            <a:ext cx="158496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1016000"/>
            <a:ext cx="6908800" cy="140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2425700"/>
            <a:ext cx="6959600" cy="695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8267700"/>
            <a:ext cx="723900" cy="80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1193800"/>
            <a:ext cx="10502900" cy="467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8229600"/>
            <a:ext cx="4673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000" y="5588000"/>
            <a:ext cx="12979400" cy="1206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00" y="8242300"/>
            <a:ext cx="3492500" cy="1701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300" y="8255000"/>
            <a:ext cx="698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75400" y="1549400"/>
            <a:ext cx="31026100" cy="966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30600" y="9029700"/>
            <a:ext cx="10414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3390900"/>
            <a:ext cx="12319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2400" y="1104900"/>
            <a:ext cx="8953500" cy="200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4900" y="1816100"/>
            <a:ext cx="1460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1400" y="9029700"/>
            <a:ext cx="9652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00" y="6438900"/>
            <a:ext cx="13792200" cy="2349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813937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949700"/>
            <a:ext cx="15494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3814699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8775700"/>
            <a:ext cx="154940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155700" y="4216400"/>
            <a:ext cx="2362200" cy="189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155700" y="6667500"/>
            <a:ext cx="2362200" cy="18923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6311900"/>
            <a:ext cx="15481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6700" y="4406900"/>
            <a:ext cx="55118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6700" y="5156200"/>
            <a:ext cx="7454900" cy="1231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6832600"/>
            <a:ext cx="4533900" cy="584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6700" y="7670800"/>
            <a:ext cx="26035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2300" y="4800600"/>
            <a:ext cx="9525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0600" y="7277100"/>
            <a:ext cx="2286000" cy="787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08400" y="4838700"/>
            <a:ext cx="41910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14800" y="7023100"/>
            <a:ext cx="37084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4300" y="1104900"/>
            <a:ext cx="8267700" cy="200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50300" y="6896100"/>
            <a:ext cx="330200" cy="317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50300" y="7721600"/>
            <a:ext cx="330200" cy="317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50300" y="4470400"/>
            <a:ext cx="330200" cy="31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50300" y="5308600"/>
            <a:ext cx="330200" cy="31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0600" y="9029700"/>
            <a:ext cx="10414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1104900"/>
            <a:ext cx="3987800" cy="200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100" y="1828800"/>
            <a:ext cx="2082800" cy="723900"/>
          </a:xfrm>
          <a:prstGeom prst="rect">
            <a:avLst/>
          </a:prstGeom>
        </p:spPr>
      </p:pic>
      <p:pic>
        <p:nvPicPr>
          <p:cNvPr id="12" name="KakaoTalk_20240609_124744852">
            <a:hlinkClick r:id="" action="ppaction://media"/>
            <a:extLst>
              <a:ext uri="{FF2B5EF4-FFF2-40B4-BE49-F238E27FC236}">
                <a16:creationId xmlns:a16="http://schemas.microsoft.com/office/drawing/2014/main" id="{BF196AD1-9361-0409-753E-122BE49ED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48000" y="30099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A45610B-51EA-A176-349F-DC1DFC16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436920"/>
              </p:ext>
            </p:extLst>
          </p:nvPr>
        </p:nvGraphicFramePr>
        <p:xfrm>
          <a:off x="2133600" y="2051184"/>
          <a:ext cx="14020800" cy="6184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1975328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16598814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457821652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3726427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695458286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899632210"/>
                    </a:ext>
                  </a:extLst>
                </a:gridCol>
              </a:tblGrid>
              <a:tr h="976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추후 계획</a:t>
                      </a:r>
                      <a:endParaRPr lang="en-US" altLang="ko-K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6</a:t>
                      </a:r>
                      <a:r>
                        <a:rPr lang="ko-KR" altLang="en-US" sz="24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7</a:t>
                      </a:r>
                      <a:r>
                        <a:rPr lang="ko-KR" altLang="en-US" sz="24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8</a:t>
                      </a:r>
                      <a:r>
                        <a:rPr lang="ko-KR" altLang="en-US" sz="24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9</a:t>
                      </a:r>
                      <a:r>
                        <a:rPr lang="ko-KR" altLang="en-US" sz="24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/>
                        <a:t>10</a:t>
                      </a:r>
                      <a:r>
                        <a:rPr lang="ko-KR" altLang="en-US" sz="2400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32140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멀티 플레이어 </a:t>
                      </a:r>
                      <a:r>
                        <a:rPr lang="ko-KR" altLang="en-US" dirty="0" err="1"/>
                        <a:t>스폰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865856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스토리 기획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547175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튜토리얼 개발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55905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구성 보강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249124"/>
                  </a:ext>
                </a:extLst>
              </a:tr>
              <a:tr h="734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BGM, </a:t>
                      </a:r>
                      <a:r>
                        <a:rPr lang="ko-KR" altLang="en-US" dirty="0"/>
                        <a:t>효과음 선정 및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603498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시네마틱</a:t>
                      </a:r>
                      <a:r>
                        <a:rPr lang="ko-KR" altLang="en-US" dirty="0"/>
                        <a:t>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195939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스테이지 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92538"/>
                  </a:ext>
                </a:extLst>
              </a:tr>
              <a:tr h="639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공모전 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1352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784F65C1-FA12-B661-3AC3-7FEC8B84C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3009901"/>
            <a:ext cx="6172200" cy="32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8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100" y="9029700"/>
            <a:ext cx="9398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200" y="3759200"/>
            <a:ext cx="6172200" cy="447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1104900"/>
            <a:ext cx="39243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90600"/>
            <a:ext cx="158496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001000"/>
            <a:ext cx="158496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347200"/>
            <a:ext cx="158496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1016000"/>
            <a:ext cx="6908800" cy="140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400" y="2425700"/>
            <a:ext cx="6959600" cy="695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8267700"/>
            <a:ext cx="723900" cy="80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752600"/>
            <a:ext cx="7327900" cy="335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8229600"/>
            <a:ext cx="46736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3600" y="8242300"/>
            <a:ext cx="3492500" cy="170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7300" y="8255000"/>
            <a:ext cx="698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06400"/>
            <a:ext cx="4991100" cy="949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500" y="5346700"/>
            <a:ext cx="111125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0" y="3797300"/>
            <a:ext cx="2603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0" y="2844800"/>
            <a:ext cx="2095500" cy="1587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3124200"/>
            <a:ext cx="406400" cy="40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3500" y="3098800"/>
            <a:ext cx="571500" cy="533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3797300"/>
            <a:ext cx="26035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9300" y="3086100"/>
            <a:ext cx="2552700" cy="965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1200" y="3797300"/>
            <a:ext cx="26035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52300" y="3022600"/>
            <a:ext cx="1549400" cy="1206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800" y="3784600"/>
            <a:ext cx="26035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0" y="2946400"/>
            <a:ext cx="2451100" cy="876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0" y="6997700"/>
            <a:ext cx="26035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8300" y="6032500"/>
            <a:ext cx="2095500" cy="1587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900" y="6997700"/>
            <a:ext cx="26035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7600" y="6210300"/>
            <a:ext cx="1879600" cy="800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0" y="3124200"/>
            <a:ext cx="406400" cy="406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8200" y="3098800"/>
            <a:ext cx="596900" cy="533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8300" y="3124200"/>
            <a:ext cx="406400" cy="406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87500" y="3098800"/>
            <a:ext cx="584200" cy="533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46600" y="3136900"/>
            <a:ext cx="406400" cy="406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95800" y="3098800"/>
            <a:ext cx="596900" cy="533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0" y="6324600"/>
            <a:ext cx="406400" cy="406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6200" y="6286500"/>
            <a:ext cx="596900" cy="5334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0" y="6324600"/>
            <a:ext cx="406400" cy="406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6286500"/>
            <a:ext cx="596900" cy="5334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24300" y="9029700"/>
            <a:ext cx="914400" cy="495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7400" y="2006600"/>
            <a:ext cx="2400300" cy="2184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6000" y="3797300"/>
            <a:ext cx="2489200" cy="8001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7400" y="7010400"/>
            <a:ext cx="2603500" cy="127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115800" y="6159500"/>
            <a:ext cx="965200" cy="8509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4500" y="6324600"/>
            <a:ext cx="406400" cy="406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63700" y="6299200"/>
            <a:ext cx="584200" cy="5334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4900" y="7010400"/>
            <a:ext cx="2603500" cy="127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062200" y="6223000"/>
            <a:ext cx="1473200" cy="12065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0" y="6324600"/>
            <a:ext cx="406400" cy="406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094200" y="6286500"/>
            <a:ext cx="5969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9017000"/>
            <a:ext cx="4953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600" y="3975100"/>
            <a:ext cx="9918700" cy="481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2900" y="3390900"/>
            <a:ext cx="1473200" cy="914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8400" y="3403600"/>
            <a:ext cx="6985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5143500"/>
            <a:ext cx="2997200" cy="332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4300" y="5981700"/>
            <a:ext cx="1905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4500" y="5803900"/>
            <a:ext cx="1028700" cy="54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4300" y="65786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4500" y="6413500"/>
            <a:ext cx="8509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94300" y="7162800"/>
            <a:ext cx="1905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4500" y="6985000"/>
            <a:ext cx="723900" cy="558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4300" y="7696200"/>
            <a:ext cx="190500" cy="190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4546600" y="6375400"/>
            <a:ext cx="48387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4300" y="4826000"/>
            <a:ext cx="154813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94600" y="5232400"/>
            <a:ext cx="10287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20600" y="5232400"/>
            <a:ext cx="1028700" cy="1028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61900" y="5448300"/>
            <a:ext cx="596900" cy="596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85100" y="5499100"/>
            <a:ext cx="622300" cy="431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24500" y="7531100"/>
            <a:ext cx="990600" cy="54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51700" y="6705600"/>
            <a:ext cx="4711700" cy="1206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05700" y="3898900"/>
            <a:ext cx="3378200" cy="1587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319000" y="7708900"/>
            <a:ext cx="4279900" cy="584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98300" y="4076700"/>
            <a:ext cx="3886200" cy="800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51700" y="7556500"/>
            <a:ext cx="4711700" cy="1206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319000" y="6845300"/>
            <a:ext cx="3670300" cy="584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55700" y="6286500"/>
            <a:ext cx="3492500" cy="1092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75700" y="5511800"/>
            <a:ext cx="1854200" cy="596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627100" y="5511800"/>
            <a:ext cx="3022600" cy="5969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19100" y="1104900"/>
            <a:ext cx="7759700" cy="2006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4100" y="3924300"/>
            <a:ext cx="20320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9017000"/>
            <a:ext cx="4953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3568700"/>
            <a:ext cx="15595600" cy="521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1143000"/>
            <a:ext cx="45085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28800"/>
            <a:ext cx="4305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1104900"/>
            <a:ext cx="63246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9017000"/>
            <a:ext cx="4953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500" y="4076700"/>
            <a:ext cx="5054600" cy="58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4305300"/>
            <a:ext cx="10287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1000" y="5892800"/>
            <a:ext cx="10287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" y="7480300"/>
            <a:ext cx="1028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8800" y="4508500"/>
            <a:ext cx="15494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3400" y="6045200"/>
            <a:ext cx="19685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8800" y="7683500"/>
            <a:ext cx="18034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8300" y="3352800"/>
            <a:ext cx="736600" cy="647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9600" y="4533900"/>
            <a:ext cx="596900" cy="596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9700" y="5575300"/>
            <a:ext cx="15481300" cy="1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9700" y="7175500"/>
            <a:ext cx="154813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6500" y="3352800"/>
            <a:ext cx="11303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39200" y="4584700"/>
            <a:ext cx="80391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13800" y="5067300"/>
            <a:ext cx="74803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51900" y="5588000"/>
            <a:ext cx="6845300" cy="914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51900" y="6045200"/>
            <a:ext cx="7112000" cy="914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39200" y="6464300"/>
            <a:ext cx="6934200" cy="123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51900" y="7213600"/>
            <a:ext cx="4648200" cy="914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51900" y="7658100"/>
            <a:ext cx="8115300" cy="914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26500" y="8051800"/>
            <a:ext cx="6731000" cy="1231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79600" y="6248400"/>
            <a:ext cx="609600" cy="317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39900" y="7480300"/>
            <a:ext cx="8509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1104900"/>
            <a:ext cx="5638800" cy="200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9500" y="9029700"/>
            <a:ext cx="9144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5600700"/>
            <a:ext cx="154305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4305300"/>
            <a:ext cx="10287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1000" y="5892800"/>
            <a:ext cx="10287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000" y="7480300"/>
            <a:ext cx="1028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2300" y="4546600"/>
            <a:ext cx="5334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3400" y="4508500"/>
            <a:ext cx="28829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6100" y="6096000"/>
            <a:ext cx="31242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0700" y="7632700"/>
            <a:ext cx="32893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8300" y="3352800"/>
            <a:ext cx="7366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6900" y="6108700"/>
            <a:ext cx="6096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79600" y="7696200"/>
            <a:ext cx="596900" cy="596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700" y="5575300"/>
            <a:ext cx="15481300" cy="12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09700" y="7175500"/>
            <a:ext cx="15481300" cy="12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26500" y="3352800"/>
            <a:ext cx="1130300" cy="63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26500" y="4076700"/>
            <a:ext cx="8775700" cy="584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39200" y="4584700"/>
            <a:ext cx="7531100" cy="914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826500" y="5080000"/>
            <a:ext cx="8699500" cy="914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64600" y="5537200"/>
            <a:ext cx="8750300" cy="1231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39200" y="6286500"/>
            <a:ext cx="8610600" cy="914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826500" y="6705600"/>
            <a:ext cx="7442200" cy="584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51900" y="7251700"/>
            <a:ext cx="7988300" cy="914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39200" y="7759700"/>
            <a:ext cx="6578600" cy="584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13800" y="8242300"/>
            <a:ext cx="55499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8991600"/>
            <a:ext cx="495300" cy="49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987800"/>
            <a:ext cx="15494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4457700"/>
            <a:ext cx="4064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4419600"/>
            <a:ext cx="5715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100" y="4457700"/>
            <a:ext cx="4064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300" y="4419600"/>
            <a:ext cx="596900" cy="53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1900" y="4457700"/>
            <a:ext cx="4064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1100" y="4419600"/>
            <a:ext cx="584200" cy="53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470400" y="5880100"/>
            <a:ext cx="48006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9626600" y="5880100"/>
            <a:ext cx="4800600" cy="100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0200" y="3390900"/>
            <a:ext cx="1231900" cy="584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51100" y="5219700"/>
            <a:ext cx="3644900" cy="182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41300" y="5080000"/>
            <a:ext cx="3810000" cy="341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80300" y="5219700"/>
            <a:ext cx="41148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3400" y="4432300"/>
            <a:ext cx="32512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51800" y="4432300"/>
            <a:ext cx="21209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69900" y="4432300"/>
            <a:ext cx="3810000" cy="584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65900" y="5156200"/>
            <a:ext cx="635000" cy="226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34800" y="4495800"/>
            <a:ext cx="647700" cy="3987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-520700" y="5918200"/>
            <a:ext cx="4826000" cy="92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62100" y="4546600"/>
            <a:ext cx="596900" cy="3556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2400" y="1104900"/>
            <a:ext cx="8953500" cy="2006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82200" y="1739900"/>
            <a:ext cx="13081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300" y="8978900"/>
            <a:ext cx="444500" cy="49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987800"/>
            <a:ext cx="15494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4457700"/>
            <a:ext cx="4064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4419600"/>
            <a:ext cx="5715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100" y="4457700"/>
            <a:ext cx="4064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300" y="4419600"/>
            <a:ext cx="596900" cy="53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1900" y="4457700"/>
            <a:ext cx="4064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1100" y="4419600"/>
            <a:ext cx="584200" cy="53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470400" y="5880100"/>
            <a:ext cx="48006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9626600" y="5880100"/>
            <a:ext cx="4800600" cy="100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0200" y="3390900"/>
            <a:ext cx="1231900" cy="584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1900" y="5219700"/>
            <a:ext cx="36830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49200" y="5041900"/>
            <a:ext cx="4432300" cy="1041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54900" y="5080000"/>
            <a:ext cx="4178300" cy="2628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94000" y="4432300"/>
            <a:ext cx="35179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51800" y="4432300"/>
            <a:ext cx="24003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82600" y="4432300"/>
            <a:ext cx="2971800" cy="914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65900" y="5029200"/>
            <a:ext cx="635000" cy="2501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22100" y="4991100"/>
            <a:ext cx="647700" cy="2997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-520700" y="5918200"/>
            <a:ext cx="4826000" cy="92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36700" y="4356100"/>
            <a:ext cx="635000" cy="3797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2400" y="1104900"/>
            <a:ext cx="8953500" cy="2006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82200" y="1739900"/>
            <a:ext cx="1358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0" y="-4381500"/>
            <a:ext cx="35052000" cy="1906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17526000" cy="952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009900"/>
            <a:ext cx="17513300" cy="689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3300" y="8991600"/>
            <a:ext cx="1016000" cy="49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889887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987800"/>
            <a:ext cx="154940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949700"/>
            <a:ext cx="154813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2700" y="4457700"/>
            <a:ext cx="4064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4419600"/>
            <a:ext cx="571500" cy="533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100" y="4457700"/>
            <a:ext cx="406400" cy="40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300" y="4419600"/>
            <a:ext cx="596900" cy="533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61900" y="4457700"/>
            <a:ext cx="406400" cy="406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1100" y="4419600"/>
            <a:ext cx="584200" cy="53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470400" y="5880100"/>
            <a:ext cx="48006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9626600" y="5880100"/>
            <a:ext cx="4800600" cy="100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8775700"/>
            <a:ext cx="154813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00200" y="3390900"/>
            <a:ext cx="1231900" cy="584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7400" y="5181600"/>
            <a:ext cx="45466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03200" y="5219700"/>
            <a:ext cx="3683000" cy="774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80300" y="5219700"/>
            <a:ext cx="41529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3400" y="4432300"/>
            <a:ext cx="3251200" cy="914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51800" y="4432300"/>
            <a:ext cx="2120900" cy="584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69900" y="4432300"/>
            <a:ext cx="3479800" cy="584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902200"/>
            <a:ext cx="647700" cy="275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09400" y="4521200"/>
            <a:ext cx="635000" cy="3746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6200000">
            <a:off x="-520700" y="5918200"/>
            <a:ext cx="4826000" cy="927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8300" y="381000"/>
            <a:ext cx="4991100" cy="228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46700" y="381000"/>
            <a:ext cx="12547600" cy="228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74800" y="4940300"/>
            <a:ext cx="571500" cy="2794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22400" y="1104900"/>
            <a:ext cx="8953500" cy="2006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82200" y="1739900"/>
            <a:ext cx="1358900" cy="87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</Words>
  <Application>Microsoft Office PowerPoint</Application>
  <PresentationFormat>사용자 지정</PresentationFormat>
  <Paragraphs>14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Zhong</dc:creator>
  <cp:lastModifiedBy>이정민</cp:lastModifiedBy>
  <cp:revision>5</cp:revision>
  <dcterms:created xsi:type="dcterms:W3CDTF">2006-08-16T00:00:00Z</dcterms:created>
  <dcterms:modified xsi:type="dcterms:W3CDTF">2024-06-10T07:02:09Z</dcterms:modified>
</cp:coreProperties>
</file>